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embeddedFontLst>
    <p:embeddedFont>
      <p:font typeface="等线" panose="02010600030101010101" pitchFamily="2" charset="-122"/>
      <p:regular r:id="rId4"/>
      <p:bold r:id="rId5"/>
    </p:embeddedFont>
    <p:embeddedFont>
      <p:font typeface="等线 Light" panose="02010600030101010101" pitchFamily="2" charset="-122"/>
      <p:regular r:id="rId6"/>
    </p:embeddedFont>
    <p:embeddedFont>
      <p:font typeface="优设标题黑" pitchFamily="2" charset="-122"/>
      <p:regular r:id="rId7"/>
    </p:embeddedFont>
    <p:embeddedFont>
      <p:font typeface="庞门正道标题体" panose="02010600030101010101" pitchFamily="2" charset="-122"/>
      <p:regular r:id="rId8"/>
    </p:embeddedFont>
    <p:embeddedFont>
      <p:font typeface="阿里健康体2.0 中文 85 B" panose="02000700000000000000" pitchFamily="2" charset="-122"/>
      <p:regular r:id="rId9"/>
      <p:bold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545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74" userDrawn="1">
          <p15:clr>
            <a:srgbClr val="A4A3A4"/>
          </p15:clr>
        </p15:guide>
        <p15:guide id="5" orient="horz" pos="3884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A5"/>
    <a:srgbClr val="FB8C6A"/>
    <a:srgbClr val="D6000A"/>
    <a:srgbClr val="F40009"/>
    <a:srgbClr val="FFFDF7"/>
    <a:srgbClr val="F9DB45"/>
    <a:srgbClr val="B80009"/>
    <a:srgbClr val="FF333D"/>
    <a:srgbClr val="FFF8E5"/>
    <a:srgbClr val="9E0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 autoAdjust="0"/>
    <p:restoredTop sz="94682"/>
  </p:normalViewPr>
  <p:slideViewPr>
    <p:cSldViewPr snapToGrid="0" showGuides="1">
      <p:cViewPr varScale="1">
        <p:scale>
          <a:sx n="111" d="100"/>
          <a:sy n="111" d="100"/>
        </p:scale>
        <p:origin x="976" y="192"/>
      </p:cViewPr>
      <p:guideLst>
        <p:guide orient="horz" pos="935"/>
        <p:guide pos="3545"/>
        <p:guide pos="506"/>
        <p:guide pos="7174"/>
        <p:guide orient="horz" pos="3884"/>
        <p:guide pos="1663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58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922D5-11E2-4FB7-80DB-68774334369E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65BCB-A0F4-495B-866D-EAC6EE85B5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9F16F-906F-4406-A59C-FFA2E876EC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EE4D0-33AA-458A-9BFF-25458DAA7E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0" y="-54665"/>
            <a:ext cx="12192000" cy="6380922"/>
          </a:xfrm>
          <a:custGeom>
            <a:avLst/>
            <a:gdLst>
              <a:gd name="connsiteX0" fmla="*/ 0 w 12192000"/>
              <a:gd name="connsiteY0" fmla="*/ 0 h 6380922"/>
              <a:gd name="connsiteX1" fmla="*/ 12182052 w 12192000"/>
              <a:gd name="connsiteY1" fmla="*/ 0 h 6380922"/>
              <a:gd name="connsiteX2" fmla="*/ 12192000 w 12192000"/>
              <a:gd name="connsiteY2" fmla="*/ 197004 h 6380922"/>
              <a:gd name="connsiteX3" fmla="*/ 12192000 w 12192000"/>
              <a:gd name="connsiteY3" fmla="*/ 3699135 h 6380922"/>
              <a:gd name="connsiteX4" fmla="*/ 9510213 w 12192000"/>
              <a:gd name="connsiteY4" fmla="*/ 6380922 h 6380922"/>
              <a:gd name="connsiteX5" fmla="*/ 0 w 12192000"/>
              <a:gd name="connsiteY5" fmla="*/ 6380922 h 638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80922">
                <a:moveTo>
                  <a:pt x="0" y="0"/>
                </a:moveTo>
                <a:lnTo>
                  <a:pt x="12182052" y="0"/>
                </a:lnTo>
                <a:lnTo>
                  <a:pt x="12192000" y="197004"/>
                </a:lnTo>
                <a:lnTo>
                  <a:pt x="12192000" y="3699135"/>
                </a:lnTo>
                <a:cubicBezTo>
                  <a:pt x="12192000" y="5180245"/>
                  <a:pt x="10991323" y="6380922"/>
                  <a:pt x="9510213" y="6380922"/>
                </a:cubicBezTo>
                <a:lnTo>
                  <a:pt x="0" y="638092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-238539"/>
            <a:ext cx="12192000" cy="6380922"/>
          </a:xfrm>
          <a:custGeom>
            <a:avLst/>
            <a:gdLst>
              <a:gd name="connsiteX0" fmla="*/ 0 w 12192000"/>
              <a:gd name="connsiteY0" fmla="*/ 0 h 6380922"/>
              <a:gd name="connsiteX1" fmla="*/ 12182052 w 12192000"/>
              <a:gd name="connsiteY1" fmla="*/ 0 h 6380922"/>
              <a:gd name="connsiteX2" fmla="*/ 12192000 w 12192000"/>
              <a:gd name="connsiteY2" fmla="*/ 197004 h 6380922"/>
              <a:gd name="connsiteX3" fmla="*/ 12192000 w 12192000"/>
              <a:gd name="connsiteY3" fmla="*/ 3699135 h 6380922"/>
              <a:gd name="connsiteX4" fmla="*/ 9510213 w 12192000"/>
              <a:gd name="connsiteY4" fmla="*/ 6380922 h 6380922"/>
              <a:gd name="connsiteX5" fmla="*/ 0 w 12192000"/>
              <a:gd name="connsiteY5" fmla="*/ 6380922 h 638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80922">
                <a:moveTo>
                  <a:pt x="0" y="0"/>
                </a:moveTo>
                <a:lnTo>
                  <a:pt x="12182052" y="0"/>
                </a:lnTo>
                <a:lnTo>
                  <a:pt x="12192000" y="197004"/>
                </a:lnTo>
                <a:lnTo>
                  <a:pt x="12192000" y="3699135"/>
                </a:lnTo>
                <a:cubicBezTo>
                  <a:pt x="12192000" y="5180245"/>
                  <a:pt x="10991323" y="6380922"/>
                  <a:pt x="9510213" y="6380922"/>
                </a:cubicBezTo>
                <a:lnTo>
                  <a:pt x="0" y="6380922"/>
                </a:lnTo>
                <a:close/>
              </a:path>
            </a:pathLst>
          </a:custGeom>
          <a:solidFill>
            <a:srgbClr val="F400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18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32" y="-592759"/>
            <a:ext cx="11461474" cy="76409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b="5934"/>
          <a:stretch>
            <a:fillRect/>
          </a:stretch>
        </p:blipFill>
        <p:spPr>
          <a:xfrm flipH="1">
            <a:off x="6911007" y="313084"/>
            <a:ext cx="5280993" cy="5829299"/>
          </a:xfrm>
          <a:custGeom>
            <a:avLst/>
            <a:gdLst>
              <a:gd name="connsiteX0" fmla="*/ 5280993 w 5280993"/>
              <a:gd name="connsiteY0" fmla="*/ 0 h 5829299"/>
              <a:gd name="connsiteX1" fmla="*/ 0 w 5280993"/>
              <a:gd name="connsiteY1" fmla="*/ 0 h 5829299"/>
              <a:gd name="connsiteX2" fmla="*/ 0 w 5280993"/>
              <a:gd name="connsiteY2" fmla="*/ 3147512 h 5829299"/>
              <a:gd name="connsiteX3" fmla="*/ 2681787 w 5280993"/>
              <a:gd name="connsiteY3" fmla="*/ 5829299 h 5829299"/>
              <a:gd name="connsiteX4" fmla="*/ 5280993 w 5280993"/>
              <a:gd name="connsiteY4" fmla="*/ 5829299 h 58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93" h="5829299">
                <a:moveTo>
                  <a:pt x="5280993" y="0"/>
                </a:moveTo>
                <a:lnTo>
                  <a:pt x="0" y="0"/>
                </a:lnTo>
                <a:lnTo>
                  <a:pt x="0" y="3147512"/>
                </a:lnTo>
                <a:cubicBezTo>
                  <a:pt x="0" y="4628622"/>
                  <a:pt x="1200677" y="5829299"/>
                  <a:pt x="2681787" y="5829299"/>
                </a:cubicBezTo>
                <a:lnTo>
                  <a:pt x="5280993" y="5829299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/>
        </p:nvSpPr>
        <p:spPr>
          <a:xfrm>
            <a:off x="7229061" y="23911"/>
            <a:ext cx="49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n>
                  <a:solidFill>
                    <a:schemeClr val="bg1">
                      <a:alpha val="71000"/>
                    </a:schemeClr>
                  </a:solidFill>
                </a:ln>
                <a:noFill/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PINDUODUO</a:t>
            </a:r>
            <a:endParaRPr lang="zh-CN" altLang="en-US" sz="6000" b="1" dirty="0">
              <a:ln>
                <a:solidFill>
                  <a:schemeClr val="bg1">
                    <a:alpha val="71000"/>
                  </a:schemeClr>
                </a:solidFill>
              </a:ln>
              <a:noFill/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03275" y="161326"/>
            <a:ext cx="195019" cy="195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71936" y="6414606"/>
            <a:ext cx="397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拼多多，让你的生活更美好</a:t>
            </a:r>
          </a:p>
        </p:txBody>
      </p:sp>
      <p:sp>
        <p:nvSpPr>
          <p:cNvPr id="27" name="椭圆 26"/>
          <p:cNvSpPr/>
          <p:nvPr/>
        </p:nvSpPr>
        <p:spPr>
          <a:xfrm>
            <a:off x="1087096" y="161326"/>
            <a:ext cx="195019" cy="195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370916" y="161326"/>
            <a:ext cx="195019" cy="195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1640541" y="313084"/>
            <a:ext cx="131109" cy="0"/>
          </a:xfrm>
          <a:prstGeom prst="line">
            <a:avLst/>
          </a:prstGeom>
          <a:ln w="22225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815353" y="313084"/>
            <a:ext cx="635373" cy="0"/>
          </a:xfrm>
          <a:prstGeom prst="line">
            <a:avLst/>
          </a:prstGeom>
          <a:ln w="22225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形 3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4982" y="169922"/>
            <a:ext cx="166885" cy="166885"/>
          </a:xfrm>
          <a:prstGeom prst="rect">
            <a:avLst/>
          </a:prstGeom>
        </p:spPr>
      </p:pic>
      <p:pic>
        <p:nvPicPr>
          <p:cNvPr id="37" name="图形 3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737" y="175392"/>
            <a:ext cx="166885" cy="166885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41" y="175392"/>
            <a:ext cx="166885" cy="16688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055893" y="6414606"/>
            <a:ext cx="4364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拼的是省心 </a:t>
            </a:r>
            <a:r>
              <a:rPr lang="en-US" altLang="zh-CN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| </a:t>
            </a:r>
            <a:r>
              <a:rPr lang="zh-CN" altLang="en-US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拼的是便宜 </a:t>
            </a:r>
            <a:r>
              <a:rPr lang="en-US" altLang="zh-CN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| </a:t>
            </a:r>
            <a:r>
              <a:rPr lang="zh-CN" altLang="en-US" sz="1600" b="1" spc="120" dirty="0">
                <a:solidFill>
                  <a:srgbClr val="F40009"/>
                </a:solidFill>
                <a:latin typeface="阿里健康体2.0 中文 85 B" panose="02000700000000000000" pitchFamily="2" charset="-122"/>
                <a:ea typeface="阿里健康体2.0 中文 85 B" panose="02000700000000000000" pitchFamily="2" charset="-122"/>
              </a:rPr>
              <a:t>拼的是欢迎光临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1936" y="3454277"/>
            <a:ext cx="645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拼着买，才便宜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4965" y="1328747"/>
            <a:ext cx="64571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>
                  <a:gsLst>
                    <a:gs pos="0">
                      <a:schemeClr val="bg1"/>
                    </a:gs>
                    <a:gs pos="100000">
                      <a:srgbClr val="FBECAE"/>
                    </a:gs>
                  </a:gsLst>
                  <a:lin ang="54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PDD</a:t>
            </a:r>
            <a:endParaRPr lang="zh-CN" altLang="en-US" sz="16600" dirty="0">
              <a:gradFill>
                <a:gsLst>
                  <a:gs pos="0">
                    <a:schemeClr val="bg1"/>
                  </a:gs>
                  <a:gs pos="100000">
                    <a:srgbClr val="FBECAE"/>
                  </a:gs>
                </a:gsLst>
                <a:lin ang="5400000" scaled="1"/>
              </a:gra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82207" y="6041364"/>
            <a:ext cx="815006" cy="7117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阿里健康体2.0 中文 85 B</vt:lpstr>
      <vt:lpstr>优设标题黑</vt:lpstr>
      <vt:lpstr>等线</vt:lpstr>
      <vt:lpstr>庞门正道标题体</vt:lpstr>
      <vt:lpstr>Arial</vt:lpstr>
      <vt:lpstr>等线 Light</vt:lpstr>
      <vt:lpstr>Office 主题​​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雪柯 郭</dc:creator>
  <cp:lastModifiedBy>凯 任</cp:lastModifiedBy>
  <cp:revision>33</cp:revision>
  <dcterms:created xsi:type="dcterms:W3CDTF">2024-09-24T02:15:00Z</dcterms:created>
  <dcterms:modified xsi:type="dcterms:W3CDTF">2025-04-15T03:28:39Z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FE1470E85904491C96A9FED5BBD3FD01_13</vt:lpwstr>
  </property>
  <property fmtid="{D5CDD505-2E9C-101B-9397-08002B2CF9AE}" pid="3" name="KSOProductBuildVer">
    <vt:lpwstr>2052-12.1.0.20305</vt:lpwstr>
  </property>
</Properties>
</file>